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300" r:id="rId6"/>
    <p:sldId id="301" r:id="rId7"/>
    <p:sldId id="302" r:id="rId8"/>
    <p:sldId id="285" r:id="rId9"/>
    <p:sldId id="262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7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2"/>
    <a:srgbClr val="3EE265"/>
    <a:srgbClr val="975B6F"/>
    <a:srgbClr val="513965"/>
    <a:srgbClr val="6B4B85"/>
    <a:srgbClr val="3E3339"/>
    <a:srgbClr val="3E3324"/>
    <a:srgbClr val="663300"/>
    <a:srgbClr val="996633"/>
    <a:srgbClr val="8C7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9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29" y="1527380"/>
            <a:ext cx="369831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0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14401" y="634592"/>
            <a:ext cx="103288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11500" b="1" dirty="0">
                <a:ln w="0"/>
                <a:solidFill>
                  <a:srgbClr val="83A37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القصة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1" y="2087759"/>
            <a:ext cx="103288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6600" dirty="0">
                <a:ln w="0"/>
                <a:solidFill>
                  <a:srgbClr val="83A37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تهدئة</a:t>
            </a:r>
            <a:r>
              <a:rPr lang="ar-LB" sz="6600" dirty="0" smtClean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LB" sz="6600" dirty="0">
                <a:ln w="0"/>
                <a:solidFill>
                  <a:srgbClr val="83A37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العاصفة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1723311"/>
            <a:ext cx="4773386" cy="34050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3A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9457" y="1328231"/>
            <a:ext cx="103288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8800" dirty="0" smtClean="0">
                <a:ln w="0"/>
                <a:solidFill>
                  <a:srgbClr val="8C77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يوم خوفي أنا عليك أتكل.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226024" y="2765508"/>
            <a:ext cx="639814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6600" dirty="0">
                <a:ln w="0"/>
                <a:solidFill>
                  <a:srgbClr val="8C77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مزمور </a:t>
            </a:r>
            <a:r>
              <a:rPr lang="en-US" sz="6600" dirty="0">
                <a:ln w="0"/>
                <a:solidFill>
                  <a:srgbClr val="8C77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٥٦</a:t>
            </a:r>
            <a:r>
              <a:rPr lang="ar-LB" sz="6600" dirty="0">
                <a:ln w="0"/>
                <a:solidFill>
                  <a:srgbClr val="8C77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ar-JO" sz="6600" dirty="0">
                <a:ln w="0"/>
                <a:solidFill>
                  <a:srgbClr val="8C77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۳</a:t>
            </a:r>
            <a:r>
              <a:rPr lang="ar-JO" sz="6600" dirty="0">
                <a:solidFill>
                  <a:srgbClr val="8C7762"/>
                </a:solidFill>
              </a:rPr>
              <a:t> </a:t>
            </a:r>
            <a:endParaRPr lang="ar-LB" sz="6600" dirty="0" smtClean="0">
              <a:ln w="0"/>
              <a:solidFill>
                <a:srgbClr val="8C776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9457" y="330614"/>
            <a:ext cx="10328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5400" b="1" dirty="0" smtClean="0">
                <a:ln w="0"/>
                <a:solidFill>
                  <a:srgbClr val="8C77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آية الحفظ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4401" y="634592"/>
            <a:ext cx="103288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11500" b="1" dirty="0">
                <a:ln w="0"/>
                <a:solidFill>
                  <a:srgbClr val="8C77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آية</a:t>
            </a:r>
            <a:r>
              <a:rPr lang="ar-LB" sz="11500" b="1" dirty="0" smtClean="0">
                <a:ln w="0"/>
                <a:solidFill>
                  <a:srgbClr val="3E333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LB" sz="11500" b="1" dirty="0">
                <a:ln w="0"/>
                <a:solidFill>
                  <a:srgbClr val="8C77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الحفظ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C7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 build="allAtOnce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14401" y="634592"/>
            <a:ext cx="103288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11500" b="1" dirty="0">
                <a:ln w="0"/>
                <a:solidFill>
                  <a:srgbClr val="9966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لعبة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401" y="2087759"/>
            <a:ext cx="103288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7200" dirty="0">
                <a:ln w="0"/>
                <a:solidFill>
                  <a:srgbClr val="9966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شط، بحر،</a:t>
            </a:r>
            <a:r>
              <a:rPr lang="ar-LB" sz="4400" dirty="0" smtClean="0">
                <a:ln w="0"/>
                <a:solidFill>
                  <a:srgbClr val="83A37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LB" sz="7200" dirty="0">
                <a:ln w="0"/>
                <a:solidFill>
                  <a:srgbClr val="9966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جزيرة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47" y="2061276"/>
            <a:ext cx="3228474" cy="3067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0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1" y="634592"/>
            <a:ext cx="103288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11500" b="1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ترنيمة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1" y="2087759"/>
            <a:ext cx="103288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66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بوقت</a:t>
            </a:r>
            <a:r>
              <a:rPr lang="ar-LB" sz="6600" b="1" dirty="0">
                <a:ln w="0"/>
                <a:solidFill>
                  <a:srgbClr val="1BC7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LB" sz="66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المشاكل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0" y="3080451"/>
            <a:ext cx="5553075" cy="2047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381281"/>
            <a:ext cx="12192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(لما تكون حياتك صعبي     وما تلاقي حدك معين</a:t>
            </a:r>
          </a:p>
          <a:p>
            <a:pPr algn="r" rtl="1"/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تذكر ربّـــك هو لــحبك     وعلى المشاكل </a:t>
            </a:r>
            <a:r>
              <a:rPr lang="ar-LB" sz="6000" dirty="0" smtClean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قدير)</a:t>
            </a:r>
            <a:r>
              <a:rPr lang="ar-JO" sz="6000" dirty="0" smtClean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۲</a:t>
            </a:r>
            <a:endParaRPr lang="ar-LB" sz="6000" dirty="0">
              <a:ln w="0"/>
              <a:solidFill>
                <a:srgbClr val="66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0" y="3080451"/>
            <a:ext cx="5553075" cy="2047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381281"/>
            <a:ext cx="12192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(بوقت المشاكل             وبوقت الضغوطات</a:t>
            </a:r>
          </a:p>
          <a:p>
            <a:pPr algn="r" rtl="1"/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ربك هو قادر           على هيدي الصعوبات</a:t>
            </a:r>
            <a:r>
              <a:rPr lang="ar-LB" sz="6000" dirty="0" smtClean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ar-JO" sz="6000" dirty="0" smtClean="0"/>
              <a:t> </a:t>
            </a:r>
            <a:r>
              <a:rPr lang="ar-JO" sz="6000" dirty="0" smtClean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۲</a:t>
            </a:r>
            <a:r>
              <a:rPr lang="ar-LB" sz="5400" dirty="0" smtClean="0">
                <a:ln w="0"/>
                <a:solidFill>
                  <a:srgbClr val="1EB0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ar-LB" sz="5400" dirty="0">
              <a:ln w="0"/>
              <a:solidFill>
                <a:srgbClr val="1EB0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0" y="3080451"/>
            <a:ext cx="5553075" cy="20478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381281"/>
            <a:ext cx="12192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(سلّم كل حياتك            قدمها الـــو</a:t>
            </a:r>
          </a:p>
          <a:p>
            <a:pPr algn="r" rtl="1"/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من هلق لمماتك       وشوف قديش حلو</a:t>
            </a:r>
            <a:r>
              <a:rPr lang="ar-LB" sz="6000" dirty="0" smtClean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ar-JO" sz="6000" dirty="0"/>
              <a:t> </a:t>
            </a:r>
            <a:r>
              <a:rPr lang="ar-JO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۲</a:t>
            </a:r>
            <a:endParaRPr lang="ar-LB" sz="6000" dirty="0">
              <a:ln w="0"/>
              <a:solidFill>
                <a:srgbClr val="66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0" y="3080451"/>
            <a:ext cx="5553075" cy="2047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381281"/>
            <a:ext cx="12192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(بوقت المشاكل             وبوقت الضغوطات</a:t>
            </a:r>
          </a:p>
          <a:p>
            <a:pPr algn="r" rtl="1"/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ربك هو قادر           على هيدي </a:t>
            </a:r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الصعوبات</a:t>
            </a:r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ar-JO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۲</a:t>
            </a:r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ar-LB" sz="6000" dirty="0">
              <a:ln w="0"/>
              <a:solidFill>
                <a:srgbClr val="66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0" y="3080451"/>
            <a:ext cx="5553075" cy="2047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381281"/>
            <a:ext cx="12192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حياتك منا لعبة              ما تبيعا ببليش</a:t>
            </a:r>
          </a:p>
          <a:p>
            <a:pPr algn="r" rtl="1"/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ما تخلي هل المشاكل        تفسدلك هالحياة</a:t>
            </a:r>
            <a:r>
              <a:rPr lang="ar-LB" sz="6000" dirty="0" smtClean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ar-JO" sz="6000" dirty="0"/>
              <a:t> </a:t>
            </a:r>
            <a:r>
              <a:rPr lang="ar-JO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۲</a:t>
            </a:r>
            <a:r>
              <a:rPr lang="ar-LB" sz="6000" dirty="0" smtClean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LB" sz="5400" dirty="0" smtClean="0">
                <a:ln w="0"/>
                <a:solidFill>
                  <a:srgbClr val="1EB0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ar-LB" sz="5400" dirty="0">
              <a:ln w="0"/>
              <a:solidFill>
                <a:srgbClr val="1EB0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0" y="3080451"/>
            <a:ext cx="5553075" cy="2047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381281"/>
            <a:ext cx="12192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(بوقت المشاكل             وبوقت الضغوطات</a:t>
            </a:r>
          </a:p>
          <a:p>
            <a:pPr algn="r" rtl="1"/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ربك هو قادر           على هيدي </a:t>
            </a:r>
            <a:r>
              <a:rPr lang="ar-LB" sz="6000" dirty="0" smtClean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الصعوبات</a:t>
            </a:r>
            <a:r>
              <a:rPr lang="ar-LB" sz="6000" dirty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ar-JO" sz="6000" dirty="0" smtClean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۲</a:t>
            </a:r>
            <a:r>
              <a:rPr lang="ar-LB" sz="6000" dirty="0" smtClean="0">
                <a:ln w="0"/>
                <a:solidFill>
                  <a:srgbClr val="66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ar-LB" sz="6000" dirty="0">
              <a:ln w="0"/>
              <a:solidFill>
                <a:srgbClr val="66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48523" y="4282294"/>
            <a:ext cx="905001" cy="37819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2458" y="300764"/>
            <a:ext cx="10824557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6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الدرس الأول</a:t>
            </a:r>
          </a:p>
          <a:p>
            <a:pPr algn="r"/>
            <a:endParaRPr lang="ar-LB" sz="7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54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5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ar-LB" sz="5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مرقس </a:t>
            </a:r>
            <a:r>
              <a:rPr lang="en-US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٤</a:t>
            </a:r>
            <a:r>
              <a:rPr lang="ar-LB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 </a:t>
            </a:r>
            <a:r>
              <a:rPr lang="ar-JO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۳</a:t>
            </a:r>
            <a:r>
              <a:rPr lang="en-US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٥</a:t>
            </a:r>
            <a:r>
              <a:rPr lang="ar-LB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- </a:t>
            </a:r>
            <a:r>
              <a:rPr lang="en-US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٤</a:t>
            </a:r>
            <a:r>
              <a:rPr lang="ar-JO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۱</a:t>
            </a:r>
            <a:endParaRPr lang="en-US" sz="5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" y="5261643"/>
            <a:ext cx="1679894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" y="5261643"/>
            <a:ext cx="1679892" cy="1463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47" y="300764"/>
            <a:ext cx="3905476" cy="39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14401" y="634592"/>
            <a:ext cx="103288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11500" b="1" dirty="0">
                <a:ln w="0"/>
                <a:solidFill>
                  <a:srgbClr val="3E332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الصلاة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05" y="2815312"/>
            <a:ext cx="2573703" cy="19943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3E3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332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1" y="634592"/>
            <a:ext cx="103288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11500" b="1" dirty="0">
                <a:ln w="0"/>
                <a:solidFill>
                  <a:srgbClr val="3E333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وسيلة</a:t>
            </a:r>
            <a:r>
              <a:rPr lang="ar-LB" sz="11500" b="1" dirty="0" smtClean="0">
                <a:ln w="0"/>
                <a:solidFill>
                  <a:srgbClr val="9966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LB" sz="11500" b="1" dirty="0">
                <a:ln w="0"/>
                <a:solidFill>
                  <a:srgbClr val="3E333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الإيضاح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78" y="3813693"/>
            <a:ext cx="1390844" cy="13146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0008">
            <a:off x="3591022" y="2995305"/>
            <a:ext cx="720035" cy="7323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8152">
            <a:off x="1396517" y="1796306"/>
            <a:ext cx="2173162" cy="1533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3E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332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8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1" y="634592"/>
            <a:ext cx="103288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11500" b="1" dirty="0">
                <a:ln w="0"/>
                <a:solidFill>
                  <a:srgbClr val="51396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لعبة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4401" y="2087759"/>
            <a:ext cx="103288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7200" dirty="0">
                <a:ln w="0"/>
                <a:solidFill>
                  <a:srgbClr val="51396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بناء القوارب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2330357"/>
            <a:ext cx="4476750" cy="27979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51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332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C7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1" y="634592"/>
            <a:ext cx="103288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11500" b="1" dirty="0" smtClean="0">
                <a:ln w="0"/>
                <a:solidFill>
                  <a:srgbClr val="8C776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مناقشة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63" y="2496640"/>
            <a:ext cx="2857500" cy="2943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975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332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1" y="634592"/>
            <a:ext cx="103288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11500" b="1" dirty="0" smtClean="0">
                <a:ln w="0"/>
                <a:solidFill>
                  <a:srgbClr val="975B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أسئلة ولعبة المراجعة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39" y="2963504"/>
            <a:ext cx="3703362" cy="21648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09" y="1552859"/>
            <a:ext cx="3821758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كلمته للطبيعة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endParaRPr lang="ar-LB" sz="48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LB" sz="8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كلما أخاف... </a:t>
            </a:r>
          </a:p>
          <a:p>
            <a:pPr algn="ctr"/>
            <a:r>
              <a:rPr lang="ar-LB" sz="8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أثق أن يسوع معي، وأتكل عليه.</a:t>
            </a:r>
            <a:endParaRPr lang="en-US" sz="80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" y="5261643"/>
            <a:ext cx="1679894" cy="146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0" y="3080451"/>
            <a:ext cx="5553075" cy="2047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381281"/>
            <a:ext cx="1219200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LB" sz="6000" dirty="0" smtClean="0">
                <a:ln w="0"/>
                <a:solidFill>
                  <a:srgbClr val="1EB0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كلمة الله بتعلمني           الله حدي وين ما يكون</a:t>
            </a:r>
          </a:p>
          <a:p>
            <a:pPr algn="ctr" rtl="1"/>
            <a:r>
              <a:rPr lang="ar-LB" sz="6000" dirty="0" smtClean="0">
                <a:ln w="0"/>
                <a:solidFill>
                  <a:srgbClr val="1EB0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يسمع صوتي لما بصلي   رح بطيع كلمتو لما يقلي</a:t>
            </a:r>
          </a:p>
          <a:p>
            <a:pPr algn="ctr" rtl="1"/>
            <a:r>
              <a:rPr lang="ar-LB" sz="6000" dirty="0" smtClean="0">
                <a:ln w="0"/>
                <a:solidFill>
                  <a:srgbClr val="1EB0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أنا جنبك يا ابني على طول</a:t>
            </a:r>
            <a:endParaRPr lang="ar-LB" sz="6000" dirty="0">
              <a:ln w="0"/>
              <a:solidFill>
                <a:srgbClr val="1EB0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1EB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0" y="3080451"/>
            <a:ext cx="5553075" cy="2047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381281"/>
            <a:ext cx="12192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LB" sz="6000" dirty="0" smtClean="0">
                <a:ln w="0"/>
                <a:solidFill>
                  <a:srgbClr val="1EB0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أنا بحبك ربي يسوع      رح غني بصوت مسموع</a:t>
            </a:r>
          </a:p>
          <a:p>
            <a:pPr algn="ctr" rtl="1"/>
            <a:r>
              <a:rPr lang="ar-LB" sz="6000" dirty="0" smtClean="0">
                <a:ln w="0"/>
                <a:solidFill>
                  <a:srgbClr val="1EB0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وإذا قالولك إني فاشل     بتذكر وعدك يا يسوع </a:t>
            </a:r>
            <a:endParaRPr lang="ar-LB" sz="6000" dirty="0">
              <a:ln w="0"/>
              <a:solidFill>
                <a:srgbClr val="1EB0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1EB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0" y="3080451"/>
            <a:ext cx="5553075" cy="2047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381281"/>
            <a:ext cx="12192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LB" sz="6000" dirty="0" smtClean="0">
                <a:ln w="0"/>
                <a:solidFill>
                  <a:srgbClr val="1EB0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أنا حدك إنت وزعلان   أنا بسمعك وإنت فشلان</a:t>
            </a:r>
          </a:p>
          <a:p>
            <a:pPr algn="ctr" rtl="1"/>
            <a:r>
              <a:rPr lang="ar-LB" sz="6000" dirty="0" smtClean="0">
                <a:ln w="0"/>
                <a:solidFill>
                  <a:srgbClr val="1EB0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وإذا مرة حسيت بخوف   صلي وقول إنت تعبان</a:t>
            </a:r>
            <a:endParaRPr lang="ar-LB" sz="6000" dirty="0">
              <a:ln w="0"/>
              <a:solidFill>
                <a:srgbClr val="1EB0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1EB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0" y="3080451"/>
            <a:ext cx="5553075" cy="2047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381281"/>
            <a:ext cx="1219200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LB" sz="6000" dirty="0" smtClean="0">
                <a:ln w="0"/>
                <a:solidFill>
                  <a:srgbClr val="1EB0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الله هو اللي خلقني   بيهتم فيي على طول</a:t>
            </a:r>
          </a:p>
          <a:p>
            <a:pPr algn="ctr" rtl="1"/>
            <a:r>
              <a:rPr lang="ar-LB" sz="6000" dirty="0" smtClean="0">
                <a:ln w="0"/>
                <a:solidFill>
                  <a:srgbClr val="1EB0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كلمة الله بتعلمني    بتفهمني وبتذكرني</a:t>
            </a:r>
          </a:p>
          <a:p>
            <a:pPr algn="ctr" rtl="1"/>
            <a:r>
              <a:rPr lang="ar-LB" sz="6000" dirty="0" smtClean="0">
                <a:ln w="0"/>
                <a:solidFill>
                  <a:srgbClr val="1EB0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الله بيحبني كيف ما بكون</a:t>
            </a:r>
            <a:endParaRPr lang="ar-LB" sz="6000" dirty="0">
              <a:ln w="0"/>
              <a:solidFill>
                <a:srgbClr val="1EB0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1EB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1" y="634592"/>
            <a:ext cx="103288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11500" b="1" dirty="0">
                <a:ln w="0"/>
                <a:solidFill>
                  <a:srgbClr val="1BC7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لعبة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1" y="2087759"/>
            <a:ext cx="103288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6600" b="1" dirty="0">
                <a:ln w="0"/>
                <a:solidFill>
                  <a:srgbClr val="1BC7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هبوب العاصفة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31" y="1239754"/>
            <a:ext cx="2804006" cy="28040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1BC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3C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E26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1" y="634592"/>
            <a:ext cx="1032885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11500" b="1" dirty="0" smtClean="0">
                <a:ln w="0"/>
                <a:solidFill>
                  <a:srgbClr val="83C9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تمثيلية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1" y="2087759"/>
            <a:ext cx="103288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LB" sz="6600" dirty="0" smtClean="0">
                <a:ln w="0"/>
                <a:solidFill>
                  <a:srgbClr val="83C9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نونو وبهاء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97" y="2985201"/>
            <a:ext cx="2857500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6" y="5240541"/>
            <a:ext cx="1463040" cy="146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" y="5261643"/>
            <a:ext cx="167989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230</Words>
  <Application>Microsoft Office PowerPoint</Application>
  <PresentationFormat>Widescreen</PresentationFormat>
  <Paragraphs>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Heights</dc:creator>
  <cp:lastModifiedBy>New Heights</cp:lastModifiedBy>
  <cp:revision>45</cp:revision>
  <dcterms:created xsi:type="dcterms:W3CDTF">2017-04-24T08:34:07Z</dcterms:created>
  <dcterms:modified xsi:type="dcterms:W3CDTF">2017-06-14T04:53:02Z</dcterms:modified>
</cp:coreProperties>
</file>